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8F0-9C39-8047-8BFC-63C467A13D9C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E4D7F-79A9-AE45-BB08-C59EFB771F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1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BDA2-6D5D-B344-AAE4-911BA1DFE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5BBF2A-E0D6-A34D-A68C-733790434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3E2162-773B-8B46-A6BA-5AE4E381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DC25B-F025-9F48-9D40-78890660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BDB4BF-FD68-394C-B5E3-FD4699D1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828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79EBC-146C-454A-81D1-F6D4472B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5F0A8D-6464-0B4B-9495-616498F20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1A66B-F918-1B4D-8C31-14E1CE39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9EB928-065C-5348-9B8D-48BCDC46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91B93-1F21-C944-BAA1-1A2FA26F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21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C7A99-EBD2-8948-B3DF-603AEA9BD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2008EE-3B56-A24E-BA5B-0A9BCAE3A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99736B-EFAD-A440-A8D2-EA01E391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9E42D-7662-A544-B44B-C2832E54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03416-E05E-9E4F-9480-D9B1D0B3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707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D8136-2706-DD49-947A-28766980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C08FF5-0FD4-8B47-851C-5BE8523D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B7E902-7F0E-EE45-A104-87F0774C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3F0AF-1C29-8D4F-B38B-4B84FFAE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35D6E0-2D92-4E48-9254-2E284F8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6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C954E-0CC0-FF4A-9008-7B667587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41D114-F88E-A04D-A65A-7ADC7BF91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85646-0242-2D4B-9B01-3DD7A30A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154867-0025-704D-925A-DBE6E532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9C6B20-BB31-EC4A-ABF5-59D6F745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652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8FAF0A-5AA6-A349-875B-D529268F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16EC7E-1E4E-414E-BFBC-6C5B5F3F5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664E8D-4E3A-494A-BCED-EFD72A6D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F117C2-1366-9B43-9853-16178A6C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1BAD89-F40B-5246-9AE6-2A84444A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47CB21-07F5-3B4B-980F-2FFCFD46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674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039EE-A930-EF45-BDF8-2E430FAC8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8B342-AE56-7C41-ACF3-8631C928B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3E7ADA-5BC0-E64D-8ED8-F45128D96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8FE76A-242D-1745-9887-2EBB87FFB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99FBD6-952C-264A-A3BD-7F417ABB1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263943-C662-BC41-8C91-B18E854F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89CA28-2C80-F94C-8F00-27BADBC2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BD7D10-B897-944F-B9CB-02C11627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755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3F650-42E7-A14E-A9B9-897E7EDB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70A3FD9-5273-D447-8E50-F76941D3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9BF2F0-E2D1-CD4C-A75E-0EF3C85B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9E6974-106C-F94B-96E3-5514BEA6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370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28B69FF-85D7-A14C-ACC2-220C79D3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B2B746-0D20-3046-8F89-54402C47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1E7D84-BABC-FF42-B5C6-7B569E76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F3CB7-18F3-C145-BD0C-E5285514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0CD8C-683E-574D-815E-72F22203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FF55E3-BF1F-DA4F-9152-3779245F9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DBA06B-10F8-204D-ADE8-FAD4FF68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F75968-0A79-E94A-8833-F8CB87BB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A9FCD1-18D6-8F47-AFD2-7AB9C385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52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8E0BF-B601-1744-979A-3FE1939A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EAF057-7832-F240-A299-09D323503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C3B616-3A0B-1F4B-A842-7689668E6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B4098E-DECD-4046-B4A8-83E7A016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B926F-3617-6248-B05F-806680A3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318A96-D4E5-684F-8991-6EEF34E3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870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FF3F13-A6CF-A143-9852-269C1AE8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AF2B28-C623-834C-88C5-C6002E588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939C8B-356C-3C43-B670-E6E080A23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1B0B-95B3-8946-A8F1-C0A7EDFF1D63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74CF63-099B-0C42-A0EC-D0C27D9F7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426BA-D5EE-C04A-96AA-A4868F21C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3173-2B08-634C-946A-AF19A5CF7D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66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海上的风景&#10;&#10;中度可信度描述已自动生成">
            <a:extLst>
              <a:ext uri="{FF2B5EF4-FFF2-40B4-BE49-F238E27FC236}">
                <a16:creationId xmlns:a16="http://schemas.microsoft.com/office/drawing/2014/main" id="{B5056E82-2382-2449-8437-7027F18C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68311B-70CC-214D-B140-33B040063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319"/>
            <a:ext cx="1219200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8092</dc:creator>
  <cp:lastModifiedBy>hao vitrogaryh</cp:lastModifiedBy>
  <cp:revision>4</cp:revision>
  <dcterms:created xsi:type="dcterms:W3CDTF">2022-06-20T12:58:16Z</dcterms:created>
  <dcterms:modified xsi:type="dcterms:W3CDTF">2022-11-27T14:16:54Z</dcterms:modified>
</cp:coreProperties>
</file>